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72" r:id="rId3"/>
    <p:sldId id="273" r:id="rId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 autoAdjust="0"/>
  </p:normalViewPr>
  <p:slideViewPr>
    <p:cSldViewPr snapToGrid="0">
      <p:cViewPr varScale="1">
        <p:scale>
          <a:sx n="78" d="100"/>
          <a:sy n="78" d="100"/>
        </p:scale>
        <p:origin x="-102" y="-6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2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EF9549EE-748E-4E9B-9BEB-0B42973D6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C6DF0-12AD-4EEB-BA14-29DAC860A19C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3BDADCB7-09E8-4620-8513-6E0B6BBF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EBE145CF-843B-4F6C-9F09-3052D2270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783A859-EBE2-402A-9CFB-D84DB5B05E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363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F8B7EC2-9B87-4D02-ABBF-43B1CD133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38DD5-6BD1-40FD-82A6-5E3DCC5047A3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D9CCC59-7710-4D4B-8BBF-996A2964B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7E25EB4-6D0C-4493-8C3A-D54C75A40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1621A-500F-4A41-99EC-CF0B52BB30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600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1"/>
            <a:ext cx="27432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1"/>
            <a:ext cx="80264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7AA4A89-BF6A-4F3F-9808-32AED664D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675D8-23FA-4D08-95E5-2882121F27C9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1BBC0900-5DE3-4037-BFAA-F0EF56099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CD4B688D-1E91-47F8-A75D-51A324743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77457-A8BE-4CDC-B09E-EB0785CDBF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58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E69F8A8C-C05A-461B-BF4C-E7C97A28A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ADC75-5C48-41EB-BC72-2FF25987F9DA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EC301EB-832F-4094-AF72-CD5F11506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82CD6BB8-C3A1-4DDA-A1A0-5DD4E0A3C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7D685-46F9-4318-B4CD-31CB8018C3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12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8AEB4-573A-4990-9D30-88C10F29E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B32E2-D345-476F-823C-DC7777C62249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B358E-1F19-4AF4-A087-69520A5F1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557A9-4B81-4F6A-B247-574FF8008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DE3C0D15-DA78-4C91-B7CF-5CB301114C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515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85070D5A-EF9A-4D9D-8A96-45DF25C8D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DDDA3-E9AC-42E0-B9EE-7AEE0F1D3E30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F800C14F-A1C1-4E67-9DDC-F0BBFD881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68C68132-7FE7-43F4-BD6F-3C191706F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912BE-2466-4112-8D19-5B6CC84F25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042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DD46E74A-EB62-42C8-A6B2-01E6E09D4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DD171-0354-4081-96FD-794086A5C157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2B6796BA-7243-4531-BC90-9A3BACD72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0296B737-0D6E-43A3-B49D-9FE3B1F82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D7EB7-F745-4487-9C06-BF0D632455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14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7B836634-0971-4EFE-884A-A15C383CF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34867-2447-4108-A0A0-8CEDFFACDDC0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CC9EF639-3A3B-4D92-A665-A49601CC7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E825310-68E7-4C1C-9EC0-8DBCB20E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75043-4005-4B82-9D07-BABDC25211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777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1676349B-C4B0-41ED-8CB9-013B0474E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082D4-6EE9-4ACB-AD60-0F7693078DEF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2C0262CA-57CE-4329-A25A-5407A1820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579DD638-532A-4C04-96A9-0AB468396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5AD71-AD8B-4788-99B1-08DEA57920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95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93B878DC-C021-4A6F-ACBC-DC949D4F7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02C17-991F-4DAC-8047-A570FD16BF8A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FCE08E89-A33E-49F3-B588-A63E8F689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AE4DE24F-834E-4C2A-B5F6-5CD81404C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79127-8922-4F67-B6EC-9E11AB2D55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56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AE74F399-FF05-40E0-BF00-83F1876968A1}"/>
              </a:ext>
            </a:extLst>
          </p:cNvPr>
          <p:cNvSpPr/>
          <p:nvPr/>
        </p:nvSpPr>
        <p:spPr>
          <a:xfrm rot="420000" flipV="1">
            <a:off x="422116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FC9E685-FFBC-4393-B2F7-D3A410244BFE}"/>
              </a:ext>
            </a:extLst>
          </p:cNvPr>
          <p:cNvSpPr/>
          <p:nvPr/>
        </p:nvSpPr>
        <p:spPr>
          <a:xfrm rot="420000" flipV="1">
            <a:off x="10672763" y="5359400"/>
            <a:ext cx="2063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2FEAA26E-05EF-4247-B650-270B6E8FC656}"/>
              </a:ext>
            </a:extLst>
          </p:cNvPr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AEFBE088-78F6-4C83-A7C9-AB080817B4B8}"/>
              </a:ext>
            </a:extLst>
          </p:cNvPr>
          <p:cNvSpPr>
            <a:spLocks/>
          </p:cNvSpPr>
          <p:nvPr/>
        </p:nvSpPr>
        <p:spPr bwMode="auto">
          <a:xfrm flipV="1">
            <a:off x="5842000" y="6219825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8189232C-CC3E-4F27-9286-CC618F3D5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B051B-7C56-42E6-A44F-5EF6901F9B09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4A3C57B7-B7CA-432D-BDA0-EC2970C22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86F18427-ADFA-4B43-BDCB-1F1933AB3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69600" y="6356350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fld id="{1D396A72-0315-4846-9376-C814681943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30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0398A7B5-050C-4CE6-A1BD-D4D49B6DBEE8}"/>
              </a:ext>
            </a:extLst>
          </p:cNvPr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7B6D8B2C-437E-42F9-BF18-7EF61C9B470E}"/>
              </a:ext>
            </a:extLst>
          </p:cNvPr>
          <p:cNvSpPr>
            <a:spLocks/>
          </p:cNvSpPr>
          <p:nvPr/>
        </p:nvSpPr>
        <p:spPr bwMode="auto">
          <a:xfrm>
            <a:off x="5842000" y="-6350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67D5AE83-0113-425C-B564-8E1E205170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B00FC58A-E527-4D2C-B580-A36C2A43F4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935163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58C2A7F-D909-4F24-8EBF-D54814C023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1E6446-12C4-460A-88CA-0A194F2C134A}" type="datetimeFigureOut">
              <a:rPr lang="en-US"/>
              <a:pPr>
                <a:defRPr/>
              </a:pPr>
              <a:t>2/28/2021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42A545BF-2430-4545-96AA-1D579115A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56000" y="6356350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CD87C4B4-61AE-489E-94F1-93E08C59F9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66400" y="6356350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F0D43C64-79EA-4084-AD45-9C59C65B3235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BCFFEE66-1036-44B4-B9B7-100F76A11317}"/>
              </a:ext>
            </a:extLst>
          </p:cNvPr>
          <p:cNvGrpSpPr>
            <a:grpSpLocks/>
          </p:cNvGrpSpPr>
          <p:nvPr/>
        </p:nvGrpSpPr>
        <p:grpSpPr bwMode="auto">
          <a:xfrm>
            <a:off x="-25400" y="203200"/>
            <a:ext cx="122412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6503E5D-1364-46CD-98BF-BA54693DECB0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5AF8505-6A9E-4592-AC5E-978F3ACFB7AE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 /><Relationship Id="rId1" Type="http://schemas.openxmlformats.org/officeDocument/2006/relationships/tags" Target="../tags/tag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 /><Relationship Id="rId1" Type="http://schemas.openxmlformats.org/officeDocument/2006/relationships/tags" Target="../tags/tag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>
            <a:extLst>
              <a:ext uri="{FF2B5EF4-FFF2-40B4-BE49-F238E27FC236}">
                <a16:creationId xmlns:a16="http://schemas.microsoft.com/office/drawing/2014/main" id="{0E83DCF5-8328-41D4-82EF-89C0BE225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457201"/>
            <a:ext cx="7772400" cy="1470025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3200" dirty="0"/>
              <a:t>Project for making a car design able to drive on Mars</a:t>
            </a:r>
            <a:endParaRPr lang="en-US" altLang="en-US" sz="32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A7BF28-9A73-4C34-8744-CF2155ACE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2279650"/>
            <a:ext cx="6705600" cy="3587750"/>
          </a:xfrm>
        </p:spPr>
        <p:txBody>
          <a:bodyPr>
            <a:normAutofit/>
          </a:bodyPr>
          <a:lstStyle/>
          <a:p>
            <a:pPr marR="0" algn="l"/>
            <a:r>
              <a:rPr lang="en-US" altLang="en-US"/>
              <a:t>Projected Budget </a:t>
            </a:r>
          </a:p>
          <a:p>
            <a:pPr marR="0" algn="l">
              <a:buFont typeface="Arial" panose="020B0604020202020204" pitchFamily="34" charset="0"/>
              <a:buChar char="•"/>
            </a:pPr>
            <a:r>
              <a:rPr lang="en-US" altLang="en-US"/>
              <a:t> Design costs: $50,000</a:t>
            </a:r>
          </a:p>
          <a:p>
            <a:pPr marR="0" algn="l">
              <a:buFont typeface="Arial" panose="020B0604020202020204" pitchFamily="34" charset="0"/>
              <a:buChar char="•"/>
            </a:pPr>
            <a:r>
              <a:rPr lang="en-US" altLang="en-US"/>
              <a:t>Manufacturing costs $250,000</a:t>
            </a:r>
          </a:p>
          <a:p>
            <a:pPr marR="0" algn="l">
              <a:buFont typeface="Arial" panose="020B0604020202020204" pitchFamily="34" charset="0"/>
              <a:buChar char="•"/>
            </a:pPr>
            <a:r>
              <a:rPr lang="en-US" altLang="en-US"/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>
            <a:extLst>
              <a:ext uri="{FF2B5EF4-FFF2-40B4-BE49-F238E27FC236}">
                <a16:creationId xmlns:a16="http://schemas.microsoft.com/office/drawing/2014/main" id="{1472601A-77BB-4162-86FE-4C2FD99CA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600" y="381001"/>
            <a:ext cx="7772400" cy="1470025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3200" dirty="0"/>
              <a:t>Project for making a car design able to drive on Mars</a:t>
            </a:r>
            <a:endParaRPr lang="en-US" altLang="en-US" sz="32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D0A9B4-BA9A-40B9-B995-498E587B0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400" y="1752600"/>
            <a:ext cx="7162800" cy="2438400"/>
          </a:xfrm>
        </p:spPr>
        <p:txBody>
          <a:bodyPr>
            <a:normAutofit/>
          </a:bodyPr>
          <a:lstStyle/>
          <a:p>
            <a:pPr marR="0" algn="l">
              <a:lnSpc>
                <a:spcPct val="90000"/>
              </a:lnSpc>
            </a:pPr>
            <a:r>
              <a:rPr lang="en-US" altLang="en-US" sz="3800"/>
              <a:t>Projected Milestone</a:t>
            </a:r>
          </a:p>
          <a:p>
            <a:pPr marR="0" algn="l">
              <a:lnSpc>
                <a:spcPct val="90000"/>
              </a:lnSpc>
            </a:pPr>
            <a:r>
              <a:rPr lang="en-US" altLang="en-US"/>
              <a:t>The following represent key project milestones, with estimated completion dates:</a:t>
            </a:r>
          </a:p>
          <a:p>
            <a:pPr marR="0" algn="l">
              <a:lnSpc>
                <a:spcPct val="90000"/>
              </a:lnSpc>
            </a:pPr>
            <a:r>
              <a:rPr lang="en-US" altLang="en-US"/>
              <a:t> </a:t>
            </a:r>
          </a:p>
          <a:p>
            <a:pPr marR="0" algn="l">
              <a:lnSpc>
                <a:spcPct val="90000"/>
              </a:lnSpc>
            </a:pPr>
            <a:r>
              <a:rPr lang="en-US" altLang="en-US"/>
              <a:t>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259FEF-36D8-49AE-82F8-8E607E7395F3}"/>
              </a:ext>
            </a:extLst>
          </p:cNvPr>
          <p:cNvGraphicFramePr>
            <a:graphicFrameLocks noGrp="1"/>
          </p:cNvGraphicFramePr>
          <p:nvPr/>
        </p:nvGraphicFramePr>
        <p:xfrm>
          <a:off x="2667000" y="3124200"/>
          <a:ext cx="6400800" cy="2424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0846">
                <a:tc>
                  <a:txBody>
                    <a:bodyPr/>
                    <a:lstStyle/>
                    <a:p>
                      <a:r>
                        <a:rPr lang="en-US" sz="1800" dirty="0"/>
                        <a:t>Milestone</a:t>
                      </a:r>
                    </a:p>
                  </a:txBody>
                  <a:tcPr marT="45740" marB="4574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Estimated Completion Date</a:t>
                      </a:r>
                    </a:p>
                  </a:txBody>
                  <a:tcPr marT="45740" marB="4574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98">
                <a:tc>
                  <a:txBody>
                    <a:bodyPr/>
                    <a:lstStyle/>
                    <a:p>
                      <a:r>
                        <a:rPr lang="en-US" sz="1800" dirty="0"/>
                        <a:t>GPRS</a:t>
                      </a:r>
                      <a:r>
                        <a:rPr lang="en-US" sz="1800" baseline="0" dirty="0"/>
                        <a:t> Design</a:t>
                      </a:r>
                      <a:endParaRPr lang="en-US" sz="1800" dirty="0"/>
                    </a:p>
                  </a:txBody>
                  <a:tcPr marT="45740" marB="4574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20</a:t>
                      </a:r>
                      <a:r>
                        <a:rPr lang="en-US" sz="1800" baseline="30000" dirty="0"/>
                        <a:t>th</a:t>
                      </a:r>
                      <a:r>
                        <a:rPr lang="en-US" sz="1800" dirty="0"/>
                        <a:t> March</a:t>
                      </a:r>
                      <a:r>
                        <a:rPr lang="en-US" sz="1800" baseline="0" dirty="0"/>
                        <a:t> 2020</a:t>
                      </a:r>
                      <a:endParaRPr lang="en-US" sz="1800" dirty="0"/>
                    </a:p>
                  </a:txBody>
                  <a:tcPr marT="45740" marB="4574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98">
                <a:tc>
                  <a:txBody>
                    <a:bodyPr/>
                    <a:lstStyle/>
                    <a:p>
                      <a:r>
                        <a:rPr lang="en-US" sz="1800" dirty="0"/>
                        <a:t>SEV system </a:t>
                      </a:r>
                    </a:p>
                  </a:txBody>
                  <a:tcPr marT="45740" marB="4574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20</a:t>
                      </a:r>
                      <a:r>
                        <a:rPr lang="en-US" sz="1800" baseline="30000" dirty="0"/>
                        <a:t>th</a:t>
                      </a:r>
                      <a:r>
                        <a:rPr lang="en-US" sz="1800" dirty="0"/>
                        <a:t> April 2020</a:t>
                      </a:r>
                    </a:p>
                  </a:txBody>
                  <a:tcPr marT="45740" marB="4574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98">
                <a:tc>
                  <a:txBody>
                    <a:bodyPr/>
                    <a:lstStyle/>
                    <a:p>
                      <a:r>
                        <a:rPr lang="en-US" sz="1800" dirty="0"/>
                        <a:t>Car Design</a:t>
                      </a:r>
                    </a:p>
                  </a:txBody>
                  <a:tcPr marT="45740" marB="4574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20</a:t>
                      </a:r>
                      <a:r>
                        <a:rPr lang="en-US" sz="1800" baseline="30000" dirty="0"/>
                        <a:t>th</a:t>
                      </a:r>
                      <a:r>
                        <a:rPr lang="en-US" sz="1800" baseline="0" dirty="0"/>
                        <a:t> May 2020</a:t>
                      </a:r>
                      <a:endParaRPr lang="en-US" sz="1800" dirty="0"/>
                    </a:p>
                  </a:txBody>
                  <a:tcPr marT="45740" marB="4574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272">
                <a:tc>
                  <a:txBody>
                    <a:bodyPr/>
                    <a:lstStyle/>
                    <a:p>
                      <a:r>
                        <a:rPr lang="en-US" sz="1800" dirty="0"/>
                        <a:t>Extravehicular</a:t>
                      </a:r>
                      <a:r>
                        <a:rPr lang="en-US" sz="1800" baseline="0" dirty="0"/>
                        <a:t> activity support system</a:t>
                      </a:r>
                      <a:endParaRPr lang="en-US" sz="1800" dirty="0"/>
                    </a:p>
                  </a:txBody>
                  <a:tcPr marT="45740" marB="4574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20</a:t>
                      </a:r>
                      <a:r>
                        <a:rPr lang="en-US" sz="1800" baseline="30000" dirty="0"/>
                        <a:t>th</a:t>
                      </a:r>
                      <a:r>
                        <a:rPr lang="en-US" sz="1800" dirty="0"/>
                        <a:t> June 2020</a:t>
                      </a:r>
                    </a:p>
                  </a:txBody>
                  <a:tcPr marT="45740" marB="4574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7211607-A24E-499F-998D-C57E3C871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 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D70B12D-AD23-425A-9EA6-1E18E859D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Lakdawalla, E. (2018). </a:t>
            </a:r>
            <a:r>
              <a:rPr lang="en-US" altLang="en-US" i="1"/>
              <a:t>The design and engineering of Curiosity: How the Mars Rover performs its job</a:t>
            </a:r>
            <a:r>
              <a:rPr lang="en-US" altLang="en-US"/>
              <a:t>. Cham, Switzerland : Springer</a:t>
            </a:r>
          </a:p>
          <a:p>
            <a:r>
              <a:rPr lang="en-US" altLang="en-US"/>
              <a:t>Schorer, L. J. (2006). </a:t>
            </a:r>
            <a:r>
              <a:rPr lang="en-US" altLang="en-US" i="1"/>
              <a:t>Kids to space: A space traveler's guide</a:t>
            </a:r>
            <a:r>
              <a:rPr lang="en-US" altLang="en-US"/>
              <a:t>. Burlington, Ont: Apogee Books.</a:t>
            </a:r>
          </a:p>
          <a:p>
            <a:br>
              <a:rPr lang="en-US" altLang="en-US"/>
            </a:br>
            <a:endParaRPr lang="en-US" altLang="en-US"/>
          </a:p>
          <a:p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85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Project for making a car design able to drive on Mars</vt:lpstr>
      <vt:lpstr>Project for making a car design able to drive on Mars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XYC:  Scope</dc:title>
  <dc:creator>Curtis Sites</dc:creator>
  <cp:lastModifiedBy>Unknown User</cp:lastModifiedBy>
  <cp:revision>8</cp:revision>
  <dcterms:created xsi:type="dcterms:W3CDTF">2021-02-27T23:50:18Z</dcterms:created>
  <dcterms:modified xsi:type="dcterms:W3CDTF">2021-02-28T14:56:02Z</dcterms:modified>
</cp:coreProperties>
</file>